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afs.inf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Internet Association of Fintech Services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8259491" cy="1947333"/>
          </a:xfrm>
        </p:spPr>
        <p:txBody>
          <a:bodyPr/>
          <a:lstStyle/>
          <a:p>
            <a:r>
              <a:rPr lang="en-US" sz="3600" dirty="0"/>
              <a:t>f</a:t>
            </a:r>
            <a:r>
              <a:rPr lang="en-US" sz="3600" dirty="0" smtClean="0"/>
              <a:t>or online product company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5147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partners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Online casino</a:t>
            </a:r>
          </a:p>
          <a:p>
            <a:pPr marL="0" indent="0">
              <a:buNone/>
            </a:pPr>
            <a:r>
              <a:rPr lang="en-US" sz="3600" dirty="0" smtClean="0"/>
              <a:t>Traders clubs</a:t>
            </a:r>
          </a:p>
          <a:p>
            <a:pPr marL="0" indent="0">
              <a:buNone/>
            </a:pPr>
            <a:r>
              <a:rPr lang="en-US" sz="3600" dirty="0"/>
              <a:t>D</a:t>
            </a:r>
            <a:r>
              <a:rPr lang="en-US" sz="3600" dirty="0" smtClean="0"/>
              <a:t>ating sites</a:t>
            </a:r>
          </a:p>
          <a:p>
            <a:pPr marL="0" indent="0">
              <a:buNone/>
            </a:pPr>
            <a:r>
              <a:rPr lang="en-US" sz="3600" dirty="0" smtClean="0"/>
              <a:t>Payment system providers</a:t>
            </a:r>
          </a:p>
          <a:p>
            <a:pPr marL="0" indent="0">
              <a:buNone/>
            </a:pPr>
            <a:r>
              <a:rPr lang="en-US" sz="3600" dirty="0"/>
              <a:t>O</a:t>
            </a:r>
            <a:r>
              <a:rPr lang="en-US" sz="3600" dirty="0" smtClean="0"/>
              <a:t>nline </a:t>
            </a:r>
            <a:r>
              <a:rPr lang="en-US" sz="3600" dirty="0"/>
              <a:t>services</a:t>
            </a:r>
          </a:p>
        </p:txBody>
      </p:sp>
    </p:spTree>
    <p:extLst>
      <p:ext uri="{BB962C8B-B14F-4D97-AF65-F5344CB8AC3E}">
        <p14:creationId xmlns:p14="http://schemas.microsoft.com/office/powerpoint/2010/main" val="172706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problems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Chargebacks</a:t>
            </a:r>
            <a:endParaRPr lang="ru-RU" sz="3600" dirty="0" smtClean="0"/>
          </a:p>
          <a:p>
            <a:r>
              <a:rPr lang="en-US" sz="3600" dirty="0" smtClean="0"/>
              <a:t>Deception </a:t>
            </a:r>
            <a:r>
              <a:rPr lang="en-US" sz="3600" dirty="0"/>
              <a:t>by unscrupulous </a:t>
            </a:r>
            <a:r>
              <a:rPr lang="en-US" sz="3600" dirty="0" smtClean="0"/>
              <a:t>intermediaries</a:t>
            </a:r>
            <a:endParaRPr lang="ru-RU" sz="3600" dirty="0"/>
          </a:p>
          <a:p>
            <a:pPr marL="0" indent="0">
              <a:buNone/>
            </a:pPr>
            <a:endParaRPr lang="ru-RU" sz="3600" dirty="0" smtClean="0"/>
          </a:p>
          <a:p>
            <a:pPr marL="0" indent="0">
              <a:buNone/>
            </a:pPr>
            <a:r>
              <a:rPr lang="en-US" sz="3600" b="1" i="1" dirty="0">
                <a:solidFill>
                  <a:schemeClr val="accent6">
                    <a:lumMod val="75000"/>
                  </a:schemeClr>
                </a:solidFill>
              </a:rPr>
              <a:t>Hundreds of thousands of lost dollars</a:t>
            </a:r>
          </a:p>
        </p:txBody>
      </p:sp>
    </p:spTree>
    <p:extLst>
      <p:ext uri="{BB962C8B-B14F-4D97-AF65-F5344CB8AC3E}">
        <p14:creationId xmlns:p14="http://schemas.microsoft.com/office/powerpoint/2010/main" val="412171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protection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data is transmitted only in encrypted </a:t>
            </a:r>
            <a:r>
              <a:rPr lang="en-US" sz="3600" dirty="0" smtClean="0"/>
              <a:t>form</a:t>
            </a:r>
          </a:p>
          <a:p>
            <a:pPr marL="0" indent="0">
              <a:buNone/>
            </a:pPr>
            <a:endParaRPr lang="ru-RU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only </a:t>
            </a:r>
            <a:r>
              <a:rPr lang="en-US" sz="3600" dirty="0"/>
              <a:t>system participants can check data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81307"/>
              </p:ext>
            </p:extLst>
          </p:nvPr>
        </p:nvGraphicFramePr>
        <p:xfrm>
          <a:off x="887411" y="2017243"/>
          <a:ext cx="885748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57480">
                  <a:extLst>
                    <a:ext uri="{9D8B030D-6E8A-4147-A177-3AD203B41FA5}">
                      <a16:colId xmlns:a16="http://schemas.microsoft.com/office/drawing/2014/main" val="22026584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c73979a15e30f2c1cce0ec24ac37cb7c62a075045e324fa7cc6e9f1693ac1ba9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643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25540aa27ceb9d0e1f1571c5280045d7ef5001b37804be8bafadaca9942ec55a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155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401b2ffec20a4629cfa5be431bfc073be570bda9adfb6a058d8b7b15a38b417f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462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91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3475" y="5053389"/>
            <a:ext cx="8534400" cy="1507067"/>
          </a:xfrm>
        </p:spPr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014" y="191590"/>
            <a:ext cx="8141043" cy="5390604"/>
          </a:xfrm>
        </p:spPr>
      </p:pic>
    </p:spTree>
    <p:extLst>
      <p:ext uri="{BB962C8B-B14F-4D97-AF65-F5344CB8AC3E}">
        <p14:creationId xmlns:p14="http://schemas.microsoft.com/office/powerpoint/2010/main" val="2134478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us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hlinkClick r:id="rId2"/>
              </a:rPr>
              <a:t>https://</a:t>
            </a:r>
            <a:r>
              <a:rPr lang="en-US" sz="3600" dirty="0" smtClean="0">
                <a:hlinkClick r:id="rId2"/>
              </a:rPr>
              <a:t>iafs.info</a:t>
            </a:r>
            <a:endParaRPr lang="en-US" sz="3600" dirty="0" smtClean="0"/>
          </a:p>
          <a:p>
            <a:r>
              <a:rPr lang="en-US" sz="3600" dirty="0" smtClean="0"/>
              <a:t>administrator@iafs.info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4490930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806</TotalTime>
  <Words>62</Words>
  <Application>Microsoft Office PowerPoint</Application>
  <PresentationFormat>Широкоэкранный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Сектор</vt:lpstr>
      <vt:lpstr>Internet Association of Fintech Services</vt:lpstr>
      <vt:lpstr>Our partners</vt:lpstr>
      <vt:lpstr>Common problems</vt:lpstr>
      <vt:lpstr>Data protection</vt:lpstr>
      <vt:lpstr>How it works</vt:lpstr>
      <vt:lpstr>join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Blacklist exchange system</dc:title>
  <dc:creator>asus</dc:creator>
  <cp:lastModifiedBy>asus</cp:lastModifiedBy>
  <cp:revision>17</cp:revision>
  <dcterms:created xsi:type="dcterms:W3CDTF">2023-10-23T19:03:39Z</dcterms:created>
  <dcterms:modified xsi:type="dcterms:W3CDTF">2024-03-04T11:47:13Z</dcterms:modified>
</cp:coreProperties>
</file>